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270-0141-4C30-AEF6-72E856438466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5E6D-4897-4081-931A-29C92ECAC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19041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Spring Cleaning Checklist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1. Wash walls &amp; repaint as necessary (or in this unfortunate case, every wall surface in sight)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2. Dust shelves, on top of doors, and above cabinets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3. Clean window screens &amp; window sills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4. Clean behind oven &amp; refrigerator (You wouldn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Calibri"/>
                <a:ea typeface="Malgun Gothic" pitchFamily="34" charset="-127"/>
                <a:cs typeface="Arial" pitchFamily="34" charset="0"/>
              </a:rPr>
              <a:t>’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t believe what I found back there!! Including a super old banana, </a:t>
            </a:r>
            <a:r>
              <a:rPr kumimoji="0" lang="en-US" sz="3400" b="0" i="0" u="none" strike="noStrike" cap="none" normalizeH="0" baseline="0" dirty="0" err="1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ick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!)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5. Vacuum and shampoo rugs (and in my case, repeat, repeat, and then repeat again)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latin typeface="Just Realize" pitchFamily="2" charset="0"/>
                <a:ea typeface="Malgun Gothic" pitchFamily="34" charset="-127"/>
                <a:cs typeface="Arial" pitchFamily="34" charset="0"/>
              </a:rPr>
              <a:t>6. Thoroughly clean bath tub, bathroom sinks &amp; toilet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 Hastings</dc:creator>
  <cp:lastModifiedBy>Danielle Hastings</cp:lastModifiedBy>
  <cp:revision>2</cp:revision>
  <dcterms:created xsi:type="dcterms:W3CDTF">2012-03-20T12:22:18Z</dcterms:created>
  <dcterms:modified xsi:type="dcterms:W3CDTF">2012-03-20T12:25:33Z</dcterms:modified>
</cp:coreProperties>
</file>